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38" r:id="rId6"/>
    <p:sldId id="278" r:id="rId7"/>
    <p:sldId id="339" r:id="rId8"/>
    <p:sldId id="340" r:id="rId9"/>
    <p:sldId id="337" r:id="rId10"/>
    <p:sldId id="342" r:id="rId11"/>
    <p:sldId id="341" r:id="rId12"/>
    <p:sldId id="343" r:id="rId13"/>
    <p:sldId id="345" r:id="rId14"/>
    <p:sldId id="344" r:id="rId15"/>
    <p:sldId id="348" r:id="rId16"/>
    <p:sldId id="346" r:id="rId17"/>
    <p:sldId id="347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3500444"/>
            <a:ext cx="4528804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(10+5+3)×4=18×4=72(cm)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1604" y="785800"/>
            <a:ext cx="62151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求出下列立体图形的棱长总和。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286380" y="3500444"/>
            <a:ext cx="235673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7×12=84(cm)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XS57.EPS" descr="id:214748983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2143122"/>
            <a:ext cx="2071702" cy="878734"/>
          </a:xfrm>
          <a:prstGeom prst="rect">
            <a:avLst/>
          </a:prstGeom>
        </p:spPr>
      </p:pic>
      <p:pic>
        <p:nvPicPr>
          <p:cNvPr id="14" name="XS58.EPS" descr="id:2147489842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1620225"/>
            <a:ext cx="1705496" cy="1440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用一根铁丝可以做成一个长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的长方体框架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如果把它改成一个最大的正方体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正方体的棱长是多少厘米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2267951" y="2928940"/>
            <a:ext cx="380424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(8+7+3)×4÷12=6(cm)</a:t>
            </a:r>
          </a:p>
        </p:txBody>
      </p:sp>
      <p:sp>
        <p:nvSpPr>
          <p:cNvPr id="11" name="矩形 10"/>
          <p:cNvSpPr/>
          <p:nvPr/>
        </p:nvSpPr>
        <p:spPr>
          <a:xfrm>
            <a:off x="2214546" y="3643320"/>
            <a:ext cx="433484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答：正方体的棱长是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奇奇在母亲节当天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为妈妈准备了精美的礼物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并将礼盒用丝带扎好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至少需要多长的丝带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30262" y="3262004"/>
            <a:ext cx="741682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40×2+35×4+15×6=310(cm)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1538" y="4071948"/>
            <a:ext cx="7416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的丝带。</a:t>
            </a:r>
          </a:p>
        </p:txBody>
      </p:sp>
      <p:pic>
        <p:nvPicPr>
          <p:cNvPr id="6" name="YY142.EPS" descr="id:214748876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2500312"/>
            <a:ext cx="2618027" cy="895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00" y="714362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用两个正方体木块拼成一个长方体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棱长总和减少了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这两个正方体木块原来的棱长总和是多少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500048"/>
            <a:ext cx="7643866" cy="257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用两个正方体拼成一个长方体时少了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且每条棱长都相等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则正方体原来每条棱长为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24÷8=3(cm),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故两个正方体木块原来的棱长总和为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3×12×2=72(cm)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4" name="XS264.EPS" descr="id:214751291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3143254"/>
            <a:ext cx="5833967" cy="1151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下面是老师为同学们准备的小棒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有多余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用这些小棒搭成一个长方体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这个长方体的棱长总和是多少厘米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714348" y="3000378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6×8+4×4=64(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214560"/>
            <a:ext cx="3414723" cy="271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642910" y="3786196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答：棱长总和是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米的铁丝恰好焊接成一个长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这个长方体的高为多少米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014016" y="2303284"/>
            <a:ext cx="47009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(12+8)×4=80(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1376" y="2953066"/>
            <a:ext cx="47009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(92-80)÷4=3(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1376" y="3667446"/>
            <a:ext cx="47009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这个长方体的高为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长方体和正方体的认识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214428"/>
            <a:ext cx="8715436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长方形的对边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个角都是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正方形的特征是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 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形是特殊的长方形。</a:t>
            </a:r>
          </a:p>
        </p:txBody>
      </p:sp>
      <p:sp>
        <p:nvSpPr>
          <p:cNvPr id="4" name="矩形 3"/>
          <p:cNvSpPr/>
          <p:nvPr/>
        </p:nvSpPr>
        <p:spPr>
          <a:xfrm>
            <a:off x="3000364" y="1357304"/>
            <a:ext cx="12247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0760" y="1357304"/>
            <a:ext cx="12247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7554" y="2285999"/>
            <a:ext cx="50006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条边都相等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个角都是直角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304753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29" y="1663760"/>
            <a:ext cx="8715436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长与宽相等时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就变成了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9124" y="185737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5" name="矩形 4"/>
          <p:cNvSpPr/>
          <p:nvPr/>
        </p:nvSpPr>
        <p:spPr>
          <a:xfrm>
            <a:off x="6572264" y="1934075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6" name="矩形 5"/>
          <p:cNvSpPr/>
          <p:nvPr/>
        </p:nvSpPr>
        <p:spPr>
          <a:xfrm>
            <a:off x="4000496" y="2714626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42" y="733927"/>
            <a:ext cx="8215338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6.4+3+0.1=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2.1+7+0.5=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1.7+7+0.6=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3.5+2+0.9=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1.02×30=               1.11×80=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0.01×900=             2.12×40=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77434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00760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7434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3582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264318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30.6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57884" y="257175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88.8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488" y="350044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6446" y="342900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84.8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4584" y="1479610"/>
            <a:ext cx="8715436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8.42×100=                5.6÷100×10=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0.6-0.47=                  1.25×8=</a:t>
            </a:r>
          </a:p>
        </p:txBody>
      </p:sp>
      <p:sp>
        <p:nvSpPr>
          <p:cNvPr id="20" name="矩形 19"/>
          <p:cNvSpPr/>
          <p:nvPr/>
        </p:nvSpPr>
        <p:spPr>
          <a:xfrm>
            <a:off x="2428860" y="1571618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842</a:t>
            </a:r>
          </a:p>
        </p:txBody>
      </p:sp>
      <p:sp>
        <p:nvSpPr>
          <p:cNvPr id="5" name="矩形 4"/>
          <p:cNvSpPr/>
          <p:nvPr/>
        </p:nvSpPr>
        <p:spPr>
          <a:xfrm>
            <a:off x="6500826" y="157161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0.56</a:t>
            </a:r>
          </a:p>
        </p:txBody>
      </p:sp>
      <p:sp>
        <p:nvSpPr>
          <p:cNvPr id="6" name="矩形 5"/>
          <p:cNvSpPr/>
          <p:nvPr/>
        </p:nvSpPr>
        <p:spPr>
          <a:xfrm>
            <a:off x="2214546" y="250031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0.13</a:t>
            </a:r>
          </a:p>
        </p:txBody>
      </p:sp>
      <p:sp>
        <p:nvSpPr>
          <p:cNvPr id="7" name="矩形 6"/>
          <p:cNvSpPr/>
          <p:nvPr/>
        </p:nvSpPr>
        <p:spPr>
          <a:xfrm>
            <a:off x="5572132" y="250031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428610"/>
            <a:ext cx="756084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魔方可以看成一个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个面都是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相对的面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它的棱长总和是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把两个棱长是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厘米的正方体拼成一个长方体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这个长方体的棱长总和是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4214810" y="1071552"/>
            <a:ext cx="1557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</a:p>
        </p:txBody>
      </p:sp>
      <p:sp>
        <p:nvSpPr>
          <p:cNvPr id="13" name="矩形 12"/>
          <p:cNvSpPr/>
          <p:nvPr/>
        </p:nvSpPr>
        <p:spPr>
          <a:xfrm>
            <a:off x="6786578" y="1071552"/>
            <a:ext cx="5302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1714494"/>
            <a:ext cx="15577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</a:p>
        </p:txBody>
      </p:sp>
      <p:sp>
        <p:nvSpPr>
          <p:cNvPr id="8" name="矩形 7"/>
          <p:cNvSpPr/>
          <p:nvPr/>
        </p:nvSpPr>
        <p:spPr>
          <a:xfrm>
            <a:off x="5429256" y="1714494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完全相同</a:t>
            </a:r>
          </a:p>
        </p:txBody>
      </p:sp>
      <p:sp>
        <p:nvSpPr>
          <p:cNvPr id="11" name="矩形 10"/>
          <p:cNvSpPr/>
          <p:nvPr/>
        </p:nvSpPr>
        <p:spPr>
          <a:xfrm>
            <a:off x="4714876" y="3000378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0694" y="4286262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80010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下列图形中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能围成正方体。</a:t>
            </a:r>
          </a:p>
        </p:txBody>
      </p:sp>
      <p:sp>
        <p:nvSpPr>
          <p:cNvPr id="8" name="矩形 7"/>
          <p:cNvSpPr/>
          <p:nvPr/>
        </p:nvSpPr>
        <p:spPr>
          <a:xfrm>
            <a:off x="3357554" y="1000114"/>
            <a:ext cx="444352" cy="6612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</a:p>
        </p:txBody>
      </p:sp>
      <p:pic>
        <p:nvPicPr>
          <p:cNvPr id="11" name="XS56.EPS" descr="id:214748982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1785932"/>
            <a:ext cx="3729462" cy="2650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下面的立体图形是由棱长为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的小正方体摆成的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指出它的长、宽、高。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  <a:b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)cm</a:t>
            </a:r>
          </a:p>
        </p:txBody>
      </p:sp>
      <p:sp>
        <p:nvSpPr>
          <p:cNvPr id="9" name="矩形 8"/>
          <p:cNvSpPr/>
          <p:nvPr/>
        </p:nvSpPr>
        <p:spPr>
          <a:xfrm>
            <a:off x="1857356" y="2143122"/>
            <a:ext cx="527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4716" y="2792904"/>
            <a:ext cx="527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4716" y="3507284"/>
            <a:ext cx="527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XS55.EPS" descr="id:214748874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2214560"/>
            <a:ext cx="1338734" cy="1014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602</Words>
  <Application>Microsoft Office PowerPoint</Application>
  <PresentationFormat>全屏显示(16:9)</PresentationFormat>
  <Paragraphs>78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294</cp:revision>
  <dcterms:created xsi:type="dcterms:W3CDTF">2018-12-06T02:32:00Z</dcterms:created>
  <dcterms:modified xsi:type="dcterms:W3CDTF">2020-11-14T14:39:30Z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